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Prata" panose="020B0604020202020204" charset="0"/>
      <p:regular r:id="rId13"/>
    </p:embeddedFont>
    <p:embeddedFont>
      <p:font typeface="Raleway" pitchFamily="2" charset="0"/>
      <p:regular r:id="rId14"/>
      <p:bold r:id="rId15"/>
      <p:italic r:id="rId16"/>
      <p:boldItalic r:id="rId1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7354" autoAdjust="0"/>
  </p:normalViewPr>
  <p:slideViewPr>
    <p:cSldViewPr snapToGrid="0" snapToObjects="1">
      <p:cViewPr>
        <p:scale>
          <a:sx n="75" d="100"/>
          <a:sy n="75" d="100"/>
        </p:scale>
        <p:origin x="54" y="-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5929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“Vou apresentar a proposta de uma solução baseada em Inteligência Artificial que automatiza parte do processo de validação de mudanças de software — um ponto que atualmente exige esforço manual e está sujeito a retrabalho. O objetivo aqui é mostrar como conseguimos melhorar esse processo com mais agilidade, consistência e menor carga operacional.”
“Essa solução é um MVP que simula o comportamento do nosso BPM (SoftExpert) em conjunto com um modelo de linguagem como o GPT, e traz resultados promissores.”
“A apresentação está estruturada para mostrar o problema atual, a solução proposta, os ganhos esperados e uma demonstração prática ao final.”
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</a:t>
            </a:r>
            <a:r>
              <a:rPr lang="en-US" dirty="0" err="1"/>
              <a:t>Objetivo</a:t>
            </a:r>
            <a:r>
              <a:rPr lang="en-US" dirty="0"/>
              <a:t> </a:t>
            </a:r>
            <a:r>
              <a:rPr lang="en-US" dirty="0" err="1"/>
              <a:t>deste</a:t>
            </a:r>
            <a:r>
              <a:rPr lang="en-US" dirty="0"/>
              <a:t> slide:</a:t>
            </a:r>
          </a:p>
          <a:p>
            <a:r>
              <a:rPr lang="en-US" dirty="0"/>
              <a:t>- </a:t>
            </a:r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expectativa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Mostrar</a:t>
            </a:r>
            <a:r>
              <a:rPr lang="en-US" dirty="0"/>
              <a:t> o valor da </a:t>
            </a:r>
            <a:r>
              <a:rPr lang="en-US" dirty="0" err="1"/>
              <a:t>inovação</a:t>
            </a:r>
            <a:endParaRPr lang="en-US" dirty="0"/>
          </a:p>
          <a:p>
            <a:r>
              <a:rPr lang="en-US" dirty="0"/>
              <a:t>- Dar clareza sobre o que será apresentado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B6CB1-1131-5938-1645-68668731C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8BA7A-BD39-69F9-7249-58013C970B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E07907-2BEC-8D78-2E7C-377282DA2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“Agora, vamos assistir a uma breve demonstração que mostra o funcionamento do MVP que desenvolvemos.”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“Esse vídeo simula exatamente o que vai acontecer quando a solução for integrada ao nosso BPM. O analista preenche a justificativa, e em segundos recebe um parecer gerado pela IA, com base nos critérios que definimos.”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“Vale observar a rapidez da resposta, a clareza do feedback e a simplicidade da interface.”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“Esse é apenas um protótipo, mas já é totalmente funcional — e o comportamento da IA pode ser ajustado conforme as necessidades de cada etapa do processo.”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“Vamos assistir.”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[Inicie o vídeo da demo gravada aqui — idealmente com narração ou texto de apoio na tela.]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Objetivo deste slide: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Mostrar que o MVP funciona de verdade.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Deixar a diretoria ver, com os próprios olhos, o impacto da solução.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Reforçar que a complexidade foi abstraída e a experiência do usuário é fluida.</a:t>
            </a:r>
          </a:p>
          <a:p>
            <a:endParaRPr lang="pt-B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pt-B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46097A-651D-809C-BAA5-3B1ADF8FB2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973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“Atualmente, grande parte do nosso processo de mudança de software depende de validações manuais, feitas por analistas que precisam revisar justificativas e documentos de evidência caso a caso.”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“Essa etapa, apesar de importante, consome um tempo considerável e se repete de forma constante — principalmente porque os critérios de validação se repetem também.”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“Além disso, por mais capacitada que seja a equipe, estamos sempre sujeitos a variações de julgamento, inconsistências entre analistas, e até falhas que podem gerar retrabalho ou apontamentos em auditorias.”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“Ou seja, temos aqui um gargalo que afeta tempo, qualidade e eficiência do processo.”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Objetivo deste slide: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Evidenciar que há um problema real e conhecido.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Mostrar que esse problema gera impacto operacional (tempo e retrabalho).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Deixar claro que há risco de não conformidade envolvido.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 ponto positivo é que o problema que vimos no slide anterior — ou seja, as tarefas repetitivas e baseadas em texto — é exatamente o tipo de atividade que pode ser otimizada com o uso de Inteligência Artificial, em especial com modelos de linguagem como o GPT.”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“Esses modelos conseguem analisar textos, interpretar justificativas e retornar pareceres bem estruturados com base em critérios técnicos previamente definidos.”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“Ao aplicar IA nessa etapa, conseguimos padronizar as validações, reduzir drasticamente o tempo de resposta e liberar os analistas para tarefas mais estratégicas.”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 o mais importante: a IA atua como apoio ao processo, ela não substitui o decisor. Ela antecipa e qualifica a análise, trazendo mais consistência e agilidade.”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Objetivo deste slide: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Apontar que existe uma solução clara e acessível para o problema.</a:t>
            </a:r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Mostrar que a IA não elimina o humano, mas aumenta a eficiência.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reparar o público para receber bem a proposta no slide seguinte.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pt-B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 proposta é simples e direta: integrar um módulo de IA ao nosso fluxo de gestão de mudanças para automatizar a validação de justificativas.”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“Esse módulo recebe os dados — como justificativas e, futuramente, evidências — diretamente do BPM, e faz uma análise automática com base em critérios claros, como clareza do texto, impacto, benefício da mudança e linguagem técnica.”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 retorno é um parecer automatizado, que pode sugerir correções, pedir mais detalhes ou aprovar o conteúdo, de forma rápida e padronizada.”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“Essa solução não exige nenhuma alteração no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SoftExpert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ela se conecta via API, sendo compatível com o sistema atual.”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“Com isso, transformamos uma tarefa manual, que hoje depende exclusivamente de esforço humano, em uma etapa muito mais ágil e confiável.”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Objetivo deste slide: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Mostrar como a solução funciona, de forma clara e não técnica.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Tranquilizar a diretoria: não substitui o BPM, não aumenta complexidade.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Destacar o valor prático e direto: menos esforço, mais resultado.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“Aqui temos uma visão resumida de como essa solução se encaixa tecnicamente.”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“Tudo começa quando o BPM envia os dados de uma solicitação de mudança — no caso do MVP, apenas a justificativa — para uma API local.”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“Essa API tem um módulo orquestrador que prepara o conteúdo enviado, formatando a mensagem de forma adequada para que a IA entenda exatamente o que precisa ser avaliado.”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“Em seguida, essa requisição é enviada para o modelo de linguagem — como o GPT — que interpreta o conteúdo e devolve um parecer técnico, estruturado.”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“Esse parecer é então exibido de volta ao analista, diretamente no fluxo da tarefa.”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“Tudo isso ocorre em poucos segundos e sem intervenção manual, com possibilidade de personalização total do comportamento da IA para diferentes etapas ou ambientes.”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Objetivo deste slide: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Mostrar a fluidez da solução e que ela é modular e segura.</a:t>
            </a:r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Deixar claro que a IA é apenas um componente adicional, não altera a estrutura atual.</a:t>
            </a:r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Destacar a rapidez e simplicidade da integração com o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SoftExpert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via API.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“Com base nessa arquitetura, desenvolvemos um MVP funcional que simula o comportamento da solução proposta.”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“Nesse protótipo, criamos uma interface simples que representa o formulário do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SoftExpert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BPM. O usuário insere a justificativa, e o sistema envia os dados para uma API construída com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FastAPI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“Essa API, por sua vez, se conecta a um modelo de linguagem da OpenAI, que avalia a justificativa com base em critérios técnicos como clareza, impacto, benefício esperado e linguagem adequada.”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“Em segundos, o sistema retorna um parecer automatizado — informando se a justificativa está adequada ou sugerindo melhorias.”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“Essa versão roda inteiramente de forma local, simulando o comportamento real sem depender do ambiente de produção.”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Objetivo deste slide: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Mostrar que o projeto não está no papel — já existe algo funcional.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Reforçar que o MVP é realista, seguro e testável localmente.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Aumentar a confiança da diretoria quanto à viabilidade técnica e custo baixo.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“Agora que temos um MVP funcional, o próximo passo é evoluir de um ambiente local para uma integração real com o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SoftExpert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BPM.”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“Essa evolução pode ser feita em etapas, de forma segura e gradual. Inicialmente, a integração pode ocorrer apenas como um serviço auxiliar, onde a IA valida os dados e o parecer é exibido dentro do próprio fluxo BPM.”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“Com os resultados sendo validados, podemos automatizar outras partes, como evidência de homologação, descrição técnica da mudança, ou mesmo a verificação de anexos.”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“Também podemos ajustar o comportamento da IA conforme o ambiente — por exemplo, critérios mais rígidos em produção e mais flexíveis em homologação.”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 longo prazo, a IA pode se tornar uma aliada constante do processo, funcionando como um 'analista virtual' que apoia a equipe, reduz carga manual e garante consistência nas validações.”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Objetivo deste slide: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Mostrar que o projeto é escalável e prático de evoluir.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Reforçar que há controle e validação em cada etapa.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Demonstrar potencial de ganho progressivo com investimento controlado.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“Ao adotar essa solução, os ganhos são diretos e bem objetivos. Primeiro, reduzimos o retrabalho manual, que hoje ocupa tempo da equipe com tarefas repetitivas.”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“Além disso, conseguimos maior velocidade nas análises. O retorno da IA acontece em segundos, o que acelera o fluxo de aprovação.”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“Outro ponto é a consistência. Como a IA segue sempre os mesmos critérios, eliminamos variações subjetivas e garantimos pareceres mais uniformes.”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“Por fim — e talvez o mais importante — liberamos os analistas para tarefas mais estratégicas. Em vez de revisar cada justificativa, eles podem focar em decisões, melhorias e exceções que realmente exigem análise humana.”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Objetivo deste slide: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Mostrar valor tangível e imediato.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Focar nos benefícios para a equipe e para o processo.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Levar a diretoria a pensar: “isso resolve um problema real, com retorno claro.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“Em resumo, temos aqui uma solução que resolve um problema real com um impacto direto na operação.”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“Já conseguimos comprovar a viabilidade técnica: temos um MVP pronto, funcional e que já simula todo o fluxo de validação.”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“Tudo isso foi desenvolvido com um esforço enxuto — apenas um desenvolvedor fullstack — o que mostra o baixo custo inicial da iniciativa.”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“Estamos prontos para evoluir a solução, conectá-la ao ambiente real do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SoftExpert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 expandir sua aplicação para outras etapas do processo.”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“É um projeto com impacto imediato, escalável e totalmente alinhado à agenda de inovação da empresa.”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🎯 Objetivo deste slide: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Encerrar reforçando o potencial e a maturidade da proposta.</a:t>
            </a:r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Mostrar que é possível avançar com baixo risco e alta recompensa.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Dar à diretoria segurança para aprovar os próximos passos.</a:t>
            </a:r>
          </a:p>
          <a:p>
            <a:b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pt-B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15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Automatizando a Validação de Mudanças de Software com IA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02BADC-2C07-ACF5-8A3D-23B35CC085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7830D30-90DB-38BC-7C10-EFCD5A527919}"/>
              </a:ext>
            </a:extLst>
          </p:cNvPr>
          <p:cNvSpPr/>
          <p:nvPr/>
        </p:nvSpPr>
        <p:spPr>
          <a:xfrm>
            <a:off x="793790" y="275403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 err="1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Demonstração</a:t>
            </a:r>
            <a:endParaRPr lang="en-US" sz="35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CDFE9B2-C3DC-EBCA-803C-3CD6F6A0AD72}"/>
              </a:ext>
            </a:extLst>
          </p:cNvPr>
          <p:cNvSpPr/>
          <p:nvPr/>
        </p:nvSpPr>
        <p:spPr>
          <a:xfrm>
            <a:off x="793790" y="3547824"/>
            <a:ext cx="937593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pt-BR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Validação automatizada em tempo real</a:t>
            </a:r>
            <a:endParaRPr lang="en-US" sz="2650" dirty="0"/>
          </a:p>
        </p:txBody>
      </p:sp>
    </p:spTree>
    <p:extLst>
      <p:ext uri="{BB962C8B-B14F-4D97-AF65-F5344CB8AC3E}">
        <p14:creationId xmlns:p14="http://schemas.microsoft.com/office/powerpoint/2010/main" val="4276960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1498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Situação Atual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508772"/>
            <a:ext cx="1049202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Retrabalho humano e tempo excessivo em validações repetitivas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4274225"/>
            <a:ext cx="4196358" cy="1240393"/>
          </a:xfrm>
          <a:prstGeom prst="roundRect">
            <a:avLst>
              <a:gd name="adj" fmla="val 11795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4274225"/>
            <a:ext cx="121920" cy="124039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42524" y="453151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Revisão manual de justificativas e evidências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274225"/>
            <a:ext cx="4196358" cy="1240393"/>
          </a:xfrm>
          <a:prstGeom prst="roundRect">
            <a:avLst>
              <a:gd name="adj" fmla="val 11795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482" y="4274225"/>
            <a:ext cx="121920" cy="12403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65696" y="453151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Dependência de analistas para validação qualitativa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640133" y="4274225"/>
            <a:ext cx="4196358" cy="1240393"/>
          </a:xfrm>
          <a:prstGeom prst="roundRect">
            <a:avLst>
              <a:gd name="adj" fmla="val 11795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653" y="4274225"/>
            <a:ext cx="121920" cy="124039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988868" y="453151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Risco de inconsistências, atrasos e problemas com auditoria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5786"/>
            <a:ext cx="586668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Oportunidade de Melhoria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319576"/>
            <a:ext cx="782312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Podemos automatizar tarefas repetitivas com IA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94710"/>
            <a:ext cx="6407944" cy="12192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3085028"/>
            <a:ext cx="680442" cy="68044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51084" y="3992166"/>
            <a:ext cx="58933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Uso de LLM (Modelos de Linguagem) para avaliar justificativas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3394710"/>
            <a:ext cx="6408063" cy="121920"/>
          </a:xfrm>
          <a:prstGeom prst="rect">
            <a:avLst/>
          </a:prstGeom>
        </p:spPr>
      </p:pic>
      <p:pic>
        <p:nvPicPr>
          <p:cNvPr id="9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3085028"/>
            <a:ext cx="680442" cy="680442"/>
          </a:xfrm>
          <a:prstGeom prst="rect">
            <a:avLst/>
          </a:prstGeom>
        </p:spPr>
      </p:pic>
      <p:sp>
        <p:nvSpPr>
          <p:cNvPr id="11" name="Text 3"/>
          <p:cNvSpPr/>
          <p:nvPr/>
        </p:nvSpPr>
        <p:spPr>
          <a:xfrm>
            <a:off x="7685842" y="3992166"/>
            <a:ext cx="589347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Padronização de pareceres e maior agilidade</a:t>
            </a:r>
            <a:endParaRPr lang="en-US" sz="220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494615"/>
            <a:ext cx="6407944" cy="121920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5184934"/>
            <a:ext cx="680442" cy="680442"/>
          </a:xfrm>
          <a:prstGeom prst="rect">
            <a:avLst/>
          </a:prstGeom>
        </p:spPr>
      </p:pic>
      <p:sp>
        <p:nvSpPr>
          <p:cNvPr id="15" name="Text 4"/>
          <p:cNvSpPr/>
          <p:nvPr/>
        </p:nvSpPr>
        <p:spPr>
          <a:xfrm>
            <a:off x="1051084" y="6092071"/>
            <a:ext cx="43379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Redução do retrabalho humano</a:t>
            </a:r>
            <a:endParaRPr lang="en-US" sz="2200" dirty="0"/>
          </a:p>
        </p:txBody>
      </p:sp>
      <p:pic>
        <p:nvPicPr>
          <p:cNvPr id="16" name="Image 9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5494615"/>
            <a:ext cx="6408063" cy="121920"/>
          </a:xfrm>
          <a:prstGeom prst="rect">
            <a:avLst/>
          </a:prstGeom>
        </p:spPr>
      </p:pic>
      <p:pic>
        <p:nvPicPr>
          <p:cNvPr id="17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5184934"/>
            <a:ext cx="680442" cy="680442"/>
          </a:xfrm>
          <a:prstGeom prst="rect">
            <a:avLst/>
          </a:prstGeom>
        </p:spPr>
      </p:pic>
      <p:sp>
        <p:nvSpPr>
          <p:cNvPr id="19" name="Text 5"/>
          <p:cNvSpPr/>
          <p:nvPr/>
        </p:nvSpPr>
        <p:spPr>
          <a:xfrm>
            <a:off x="7685842" y="6092071"/>
            <a:ext cx="58921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IA atua como apoio, não substitui decisores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422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Solução Proposta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138011"/>
            <a:ext cx="731651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Validador Inteligente integrado ao fluxo BPM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3903464"/>
            <a:ext cx="6407944" cy="877491"/>
          </a:xfrm>
          <a:prstGeom prst="roundRect">
            <a:avLst>
              <a:gd name="adj" fmla="val 16673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3903464"/>
            <a:ext cx="121920" cy="8774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42524" y="4160758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Módulo de IA acoplado às tarefas de validação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548" y="3903464"/>
            <a:ext cx="6408063" cy="877491"/>
          </a:xfrm>
          <a:prstGeom prst="roundRect">
            <a:avLst>
              <a:gd name="adj" fmla="val 16673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67" y="3903464"/>
            <a:ext cx="121920" cy="8774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777282" y="4160758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Recebe dados via API (justificativas, evidências)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93790" y="5007769"/>
            <a:ext cx="6407944" cy="877491"/>
          </a:xfrm>
          <a:prstGeom prst="roundRect">
            <a:avLst>
              <a:gd name="adj" fmla="val 16673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5007769"/>
            <a:ext cx="121920" cy="87749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142524" y="5265063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Retorna parecer automatizado com sugestões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7428548" y="5007769"/>
            <a:ext cx="6408063" cy="877491"/>
          </a:xfrm>
          <a:prstGeom prst="roundRect">
            <a:avLst>
              <a:gd name="adj" fmla="val 16673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67" y="5007769"/>
            <a:ext cx="121920" cy="8774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777282" y="5265063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Aderente ao SoftExpert BPM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2799"/>
            <a:ext cx="538507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Arquitetura Simplificada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236589"/>
            <a:ext cx="412075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Como a solução funciona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02042"/>
            <a:ext cx="6521410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136112"/>
            <a:ext cx="49471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Interface BPM envia dados para API</a:t>
            </a:r>
            <a:endParaRPr lang="en-US" sz="2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002042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4136112"/>
            <a:ext cx="43741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Orquestrador prepara o prompt</a:t>
            </a:r>
            <a:endParaRPr lang="en-US" sz="2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717256"/>
            <a:ext cx="6521410" cy="90725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20604" y="5851327"/>
            <a:ext cx="41151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LLM (IA) processa e responde</a:t>
            </a:r>
            <a:endParaRPr lang="en-US" sz="2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717256"/>
            <a:ext cx="6521410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42014" y="5851327"/>
            <a:ext cx="606778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Sistema exibe parecer automatizado ao analista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256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MVP Funcional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503171"/>
            <a:ext cx="13042821" cy="449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Fase 1.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Não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precisa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contratar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 um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especialista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em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 IA. Com um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desenvolvedor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 backend, é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possível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construir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:</a:t>
            </a:r>
          </a:p>
        </p:txBody>
      </p:sp>
      <p:sp>
        <p:nvSpPr>
          <p:cNvPr id="4" name="Shape 2"/>
          <p:cNvSpPr/>
          <p:nvPr/>
        </p:nvSpPr>
        <p:spPr>
          <a:xfrm>
            <a:off x="793790" y="348412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3"/>
          <p:cNvSpPr/>
          <p:nvPr/>
        </p:nvSpPr>
        <p:spPr>
          <a:xfrm>
            <a:off x="878860" y="352663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3561993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API que recebe dados do BPM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5235893" y="348412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5320963" y="352663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73008" y="3561993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Integração com GPT via OpenAI API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9677995" y="348412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9763065" y="352663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10415111" y="3561993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Uso de prompts bem feitos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793790" y="47242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2"/>
          <p:cNvSpPr/>
          <p:nvPr/>
        </p:nvSpPr>
        <p:spPr>
          <a:xfrm>
            <a:off x="878860" y="47667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1530906" y="4802148"/>
            <a:ext cx="46870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Análise básica de textos e arquivos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7456884" y="47242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5"/>
          <p:cNvSpPr/>
          <p:nvPr/>
        </p:nvSpPr>
        <p:spPr>
          <a:xfrm>
            <a:off x="7541955" y="47667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8194000" y="4802148"/>
            <a:ext cx="56426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Regras de decisão (aprova, reprova, pede revisão)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93790" y="57659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Esse tipo de solução já pode trazer 70-80% de automação e reduzir o trabalho manual.</a:t>
            </a:r>
            <a:endParaRPr lang="en-US" sz="1750" dirty="0"/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27" y="6463427"/>
            <a:ext cx="127516" cy="170021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133951" y="6384012"/>
            <a:ext cx="23343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Apoio Externo Pontual</a:t>
            </a:r>
            <a:endParaRPr lang="en-US" sz="1750" dirty="0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7174E81E-6316-0F84-10A3-70ECBFAE8A23}"/>
              </a:ext>
            </a:extLst>
          </p:cNvPr>
          <p:cNvSpPr txBox="1"/>
          <p:nvPr/>
        </p:nvSpPr>
        <p:spPr>
          <a:xfrm>
            <a:off x="1133951" y="6789602"/>
            <a:ext cx="7315200" cy="424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pt-BR"/>
            </a:defPPr>
            <a:lvl1pPr indent="0">
              <a:lnSpc>
                <a:spcPts val="2850"/>
              </a:lnSpc>
              <a:buNone/>
              <a:defRPr sz="175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Consultor para montar os prompts certos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572ADAA9-C1A8-573D-FCC1-5F88F08F9814}"/>
              </a:ext>
            </a:extLst>
          </p:cNvPr>
          <p:cNvSpPr txBox="1"/>
          <p:nvPr/>
        </p:nvSpPr>
        <p:spPr>
          <a:xfrm>
            <a:off x="1135300" y="7214527"/>
            <a:ext cx="7315200" cy="424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pt-BR"/>
            </a:defPPr>
            <a:lvl1pPr indent="0">
              <a:lnSpc>
                <a:spcPts val="2850"/>
              </a:lnSpc>
              <a:buNone/>
              <a:defRPr sz="175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Alguém para revisar o design técnico da arquitetura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0447" y="656153"/>
            <a:ext cx="7953018" cy="514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Quando Envolver um Especialista em IA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20447" y="1582341"/>
            <a:ext cx="1318950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Quando for avançar para etapas como: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20447" y="2143125"/>
            <a:ext cx="13189506" cy="3924062"/>
          </a:xfrm>
          <a:prstGeom prst="roundRect">
            <a:avLst>
              <a:gd name="adj" fmla="val 78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28067" y="2150745"/>
            <a:ext cx="13174266" cy="5915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33807" y="2281833"/>
            <a:ext cx="6171843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Situação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524750" y="2281833"/>
            <a:ext cx="6171843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Exemplo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28067" y="2742248"/>
            <a:ext cx="13174266" cy="92082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933807" y="2873335"/>
            <a:ext cx="617184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🧩</a:t>
            </a: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RAG (conectar documentos internos à IA)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24750" y="2873335"/>
            <a:ext cx="6171843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Usar políticas internas, históricos, PDF antigos como base de decisão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28067" y="3663077"/>
            <a:ext cx="13174266" cy="5991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33807" y="3794165"/>
            <a:ext cx="617184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🧠</a:t>
            </a: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Fine-tuning ou IA com aprendizado contínuo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24750" y="3794165"/>
            <a:ext cx="6171843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IA aprende com decisões humanas passadas e melhora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28067" y="4262199"/>
            <a:ext cx="13174266" cy="5991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33807" y="4393287"/>
            <a:ext cx="617184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🤖</a:t>
            </a: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Agentes autônomos com planejamento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524750" y="4393287"/>
            <a:ext cx="6171843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IA decide sozinha quais ações executar em diferentes etapas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28067" y="4861322"/>
            <a:ext cx="13174266" cy="5991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33807" y="4992410"/>
            <a:ext cx="617184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🔒</a:t>
            </a: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Segurança e privacidade avançadas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524750" y="4992410"/>
            <a:ext cx="6171843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Você precisa processar dados sensíveis em ambiente próprio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28067" y="5460444"/>
            <a:ext cx="13174266" cy="5991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933807" y="5591532"/>
            <a:ext cx="617184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📊</a:t>
            </a: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Métricas de confiança, acurácia, benchmark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524750" y="5591532"/>
            <a:ext cx="6171843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Avaliação técnica mais rigorosa da IA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20447" y="6298644"/>
            <a:ext cx="1318950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Aí sim, faz sentido ter: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20447" y="6859429"/>
            <a:ext cx="463034" cy="46303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5" name="Text 23"/>
          <p:cNvSpPr/>
          <p:nvPr/>
        </p:nvSpPr>
        <p:spPr>
          <a:xfrm>
            <a:off x="797540" y="6897945"/>
            <a:ext cx="308729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400" dirty="0"/>
          </a:p>
        </p:txBody>
      </p:sp>
      <p:sp>
        <p:nvSpPr>
          <p:cNvPr id="26" name="Text 24"/>
          <p:cNvSpPr/>
          <p:nvPr/>
        </p:nvSpPr>
        <p:spPr>
          <a:xfrm>
            <a:off x="1389221" y="6930152"/>
            <a:ext cx="4999077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Um engenheiro de IA/Machine Learning</a:t>
            </a:r>
            <a:endParaRPr lang="en-US" sz="2000" dirty="0"/>
          </a:p>
        </p:txBody>
      </p:sp>
      <p:sp>
        <p:nvSpPr>
          <p:cNvPr id="27" name="Shape 25"/>
          <p:cNvSpPr/>
          <p:nvPr/>
        </p:nvSpPr>
        <p:spPr>
          <a:xfrm>
            <a:off x="7443788" y="6859429"/>
            <a:ext cx="463034" cy="46303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8" name="Text 26"/>
          <p:cNvSpPr/>
          <p:nvPr/>
        </p:nvSpPr>
        <p:spPr>
          <a:xfrm>
            <a:off x="7520880" y="6897945"/>
            <a:ext cx="308729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400" dirty="0"/>
          </a:p>
        </p:txBody>
      </p:sp>
      <p:sp>
        <p:nvSpPr>
          <p:cNvPr id="29" name="Text 27"/>
          <p:cNvSpPr/>
          <p:nvPr/>
        </p:nvSpPr>
        <p:spPr>
          <a:xfrm>
            <a:off x="8112562" y="6930152"/>
            <a:ext cx="5797391" cy="643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Alguém com experiência em LLM engineering / IA aplicada a negócios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6484"/>
            <a:ext cx="472380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Benefícios Esperados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140273"/>
            <a:ext cx="709005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Ganho real para o processo e para a equipe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05726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44253" y="4040386"/>
            <a:ext cx="35350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Menos retrabalho manual</a:t>
            </a:r>
            <a:endParaRPr lang="en-US" sz="2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3905726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4040386"/>
            <a:ext cx="43851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Maior velocidade nas avaliações</a:t>
            </a:r>
            <a:endParaRPr lang="en-US" sz="2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039678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44253" y="5174337"/>
            <a:ext cx="3712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Consistência nos pareceres</a:t>
            </a:r>
            <a:endParaRPr lang="en-US" sz="2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503967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07348" y="5174337"/>
            <a:ext cx="552926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Liberação de tempo dos analistas para tarefas mais estratégicas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5403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Conclusão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547824"/>
            <a:ext cx="937593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Solução viável, com grande impacto e pronta para escalar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4313277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3A3B3C"/>
          </a:solidFill>
          <a:ln/>
        </p:spPr>
      </p:sp>
      <p:sp>
        <p:nvSpPr>
          <p:cNvPr id="5" name="Text 3"/>
          <p:cNvSpPr/>
          <p:nvPr/>
        </p:nvSpPr>
        <p:spPr>
          <a:xfrm>
            <a:off x="1020604" y="4540091"/>
            <a:ext cx="32373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MVP pronto e funcional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5216962" y="4313277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4540091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Baixo custo inicial: apenas um dev fullstack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9640133" y="4313277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3A3B3C"/>
          </a:solidFill>
          <a:ln/>
        </p:spPr>
      </p:sp>
      <p:sp>
        <p:nvSpPr>
          <p:cNvPr id="9" name="Text 7"/>
          <p:cNvSpPr/>
          <p:nvPr/>
        </p:nvSpPr>
        <p:spPr>
          <a:xfrm>
            <a:off x="9866948" y="4540091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Pronto para integração e evolução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2221</Words>
  <Application>Microsoft Office PowerPoint</Application>
  <PresentationFormat>Personalizar</PresentationFormat>
  <Paragraphs>166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Prata</vt:lpstr>
      <vt:lpstr>Raleway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Andre Luis Sampaio</cp:lastModifiedBy>
  <cp:revision>3</cp:revision>
  <dcterms:created xsi:type="dcterms:W3CDTF">2025-07-13T22:00:59Z</dcterms:created>
  <dcterms:modified xsi:type="dcterms:W3CDTF">2025-07-13T23:06:29Z</dcterms:modified>
</cp:coreProperties>
</file>